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43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12/18/2015</a:t>
            </a:fld>
            <a:endParaRPr lang="en-US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12/18/2015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12/18/2015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12/18/2015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12/18/2015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12/18/2015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12/18/2015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12/18/2015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12/18/2015</a:t>
            </a:fld>
            <a:endParaRPr lang="en-US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12/18/2015</a:t>
            </a:fld>
            <a:endParaRPr lang="en-US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12/18/2015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12/18/2015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8600" y="228600"/>
            <a:ext cx="59436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71500" algn="ctr" eaLnBrk="0" hangingPunct="0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Уважаемые читатели!</a:t>
            </a:r>
          </a:p>
          <a:p>
            <a:pPr indent="571500" algn="ctr" eaLnBrk="0" hangingPunc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Библиотека ХТИ - филиала СФУ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вашему вниманию представляет обзор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571500" algn="ctr" eaLnBrk="0" hangingPunct="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Энергосбережение и энергоаудит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indent="571500" algn="ctr" eaLnBrk="0" hangingPunc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данном обзоре представлена литература по поиску и реализации эффективных мероприятий энергосбережения на промышленных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предприятиях,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транспорте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сфере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жилищно-коммунального хозяйства.</a:t>
            </a:r>
          </a:p>
          <a:p>
            <a:pPr indent="571500" algn="ctr" eaLnBrk="0" hangingPunc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обзор включено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16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библиографических описаний документов.</a:t>
            </a:r>
          </a:p>
          <a:p>
            <a:pPr indent="571500" algn="ctr" eaLnBrk="0" hangingPunc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Хронологический охват обзора </a:t>
            </a:r>
          </a:p>
          <a:p>
            <a:pPr indent="571500" algn="ctr" eaLnBrk="0" hangingPunc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2007 г. по 2016г.</a:t>
            </a:r>
          </a:p>
          <a:p>
            <a:pPr indent="571500" algn="ctr" eaLnBrk="0" hangingPunc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Библиографическое описание составлено в соответствии с Межгосударственным стандартом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indent="571500" algn="ctr" eaLnBrk="0" hangingPunc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ГОСТ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7.1-2003.  «Библиографическая запись. Библиографическое описание. Общие требования и правила составления».</a:t>
            </a:r>
          </a:p>
          <a:p>
            <a:pPr indent="571500" algn="ctr" eaLnBrk="0" hangingPunc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Обзор аннотирован, материал располагается в алфавите авторов и заглавий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дресован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преподавателям, аспирантам, студентам в помощь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учебной  и  научной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деятельности.</a:t>
            </a:r>
            <a:endParaRPr lang="ru-RU" dirty="0"/>
          </a:p>
        </p:txBody>
      </p:sp>
      <p:pic>
        <p:nvPicPr>
          <p:cNvPr id="1031" name="Picture 7" descr="http://solnce-generator.ru/images/f/9/ehnergosberegajuschie-ustrojstva-dl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8400" y="228600"/>
            <a:ext cx="2743200" cy="2971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4038600" y="304800"/>
            <a:ext cx="4495800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38.762я73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 83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Протасевич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А. М.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Энергосбережение в системах теплогазоснабжения, вентиляции и кондиционирования воздуха: учебное пособие; допущено МО Республики Беларусь / А. М.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Протасевич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- Минск: Новое знание; М.: ИНФРА, 2013. - 286 с. - (Высшее образование: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Бакалавриат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Экземпляры: всего:15 -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аб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.(13),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№2(2)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Аннотация: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Рассмотрены вопросы рационального использования тепловой энергии в системах теплоснабжения, отопления, вентиляции и кондиционирования воздуха промышленных и гражданских зданий.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3557" name="Picture 5" descr="&amp;Ecy;&amp;ncy;&amp;iecy;&amp;rcy;&amp;gcy;&amp;ocy;&amp;scy;&amp;bcy;&amp;iecy;&amp;rcy;&amp;iecy;&amp;zhcy;&amp;iecy;&amp;ncy;&amp;icy;&amp;iecy; &amp;vcy; &amp;scy;&amp;icy;&amp;scy;&amp;tcy;&amp;iecy;&amp;mcy;&amp;acy;&amp;khcy; &amp;tcy;&amp;iecy;&amp;pcy;&amp;lcy;&amp;ocy;&amp;gcy;&amp;acy;&amp;zcy;&amp;ocy;&amp;scy;&amp;ncy;&amp;acy;&amp;bcy;&amp;zhcy;&amp;iecy;&amp;ncy;&amp;icy;&amp;yacy;, &amp;vcy;&amp;iecy;&amp;ncy;&amp;tcy;&amp;icy;&amp;lcy;&amp;yacy;&amp;tscy;&amp;icy;&amp;icy; &amp;icy; &amp;kcy;&amp;ocy;&amp;ncy;&amp;dcy;&amp;icy;&amp;tscy;&amp;icy;&amp;ocy;&amp;ncy;&amp;icy;&amp;rcy;&amp;ocy;&amp;vcy;&amp;acy;&amp;ncy;&amp;icy;&amp;yacy; &amp;vcy;&amp;ocy;&amp;zcy;&amp;dcy;&amp;ucy;&amp;khcy;&amp;acy;. &amp;Ucy;&amp;chcy;&amp;iecy;&amp;bcy;&amp;ncy;&amp;ocy;&amp;iecy; &amp;pcy;&amp;ocy;&amp;scy;&amp;ocy;&amp;bcy;&amp;icy;&amp;iecy;. &amp;Gcy;&amp;rcy;&amp;icy;&amp;fcy; &amp;Mcy;&amp;Ocy; &amp;Rcy;&amp;iecy;&amp;scy;&amp;pcy;&amp;ucy;&amp;bcy;&amp;lcy;&amp;icy;&amp;kcy;&amp;icy; &amp;Bcy;&amp;iecy;&amp;lcy;&amp;acy;&amp;rcy;&amp;ucy;&amp;scy;&amp;soft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457200"/>
            <a:ext cx="3276599" cy="4648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4114800" y="304800"/>
            <a:ext cx="43434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31.280.7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30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Семенов, Б. Ю.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Экономичное освещение для всех / Б. Ю. Семенов. - М.: СОЛОН-Пресс, 2010. - 224 с. - (Серия "Технологии энергосбережения")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Экземпляры: всего:10 -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аб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.(8),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№2(2)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Аннотация: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Книга расскажет о применении бытовых люминесцентных ламп с электронными балластами, поможет самостоятельно рассчитать, изготовить или отремонтировать электронный балласт.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4579" name="Picture 3" descr="&amp;Scy;&amp;iecy;&amp;mcy;&amp;iecy;&amp;ncy;&amp;ocy;&amp;vcy; &amp;Bcy;.&amp;YUcy;. &amp;Ecy;&amp;kcy;&amp;ocy;&amp;ncy;&amp;ocy;&amp;mcy;&amp;icy;&amp;chcy;&amp;ncy;&amp;ocy;&amp;iecy; &amp;ocy;&amp;scy;&amp;vcy;&amp;iecy;&amp;shchcy;&amp;iecy;&amp;ncy;&amp;icy;&amp;iecy; &amp;dcy;&amp;lcy;&amp;yacy; &amp;vcy;&amp;scy;&amp;iecy;&amp;kh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0"/>
            <a:ext cx="3581400" cy="5181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 rot="10800000" flipV="1">
            <a:off x="4267200" y="505588"/>
            <a:ext cx="4572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31.19я723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34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Сибикин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М. Ю.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Технология энергосбережения: учебник; допущено МО РФ / М. Ю.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Сибикин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Ю. Д.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Сибикин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- 2-е изд.,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перераб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и доп. - М.: Форум, 2010. - 352 с. - (Профессиональное образование)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Экземпляры: всего:12 -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аб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.(10),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№2(2)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Аннотация: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Рассмотрены вопросы энергосбережения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электро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и теплоэнергетике, использования нетрадиционных и возобновляемых источников энергии, ее учета и реализации. Приведены законодательные и нормативные основы энергосбережения.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" name="Picture 2" descr="&amp;Tcy;&amp;iecy;&amp;khcy;&amp;ncy;&amp;ocy;&amp;lcy;&amp;ocy;&amp;gcy;&amp;icy;&amp;yacy; &amp;ecy;&amp;ncy;&amp;iecy;&amp;rcy;&amp;gcy;&amp;ocy;&amp;scy;&amp;bcy;&amp;iecy;&amp;rcy;&amp;iecy;&amp;zhcy;&amp;iecy;&amp;ncy;&amp;icy;&amp;yacy;: &amp;Ucy;&amp;chcy;&amp;iecy;&amp;bcy;&amp;ncy;&amp;icy;&amp;kcy; - 2-&amp;iecy; &amp;icy;&amp;zcy;&amp;dcy;., &amp;pcy;&amp;iecy;&amp;rcy;&amp;iecy;&amp;rcy;&amp;acy;&amp;bcy;. &amp;icy; &amp;dcy;&amp;ocy;&amp;pcy;. - ( &quot;&amp;Pcy;&amp;rcy;&amp;ocy;&amp;fcy;&amp;iecy;&amp;scy;&amp;scy;&amp;icy;&amp;ocy;&amp;ncy;&amp;acy;&amp;lcy;&amp;softcy;&amp;ncy;&amp;ocy;&amp;iecy; &amp;ocy;&amp;bcy;&amp;rcy;&amp;acy;&amp;zcy;&amp;ocy;&amp;vcy;&amp;acy;&amp;ncy;&amp;icy;&amp;iecy;&quot; ) (&amp;Gcy;&amp;Rcy;&amp;Icy;&amp;Fcy;) /&amp;Scy;&amp;icy;&amp;bcy;&amp;icy;&amp;kcy;&amp;icy;&amp;ncy; &amp;YUcy;. &amp;Dcy;., &amp;Scy;&amp;icy;&amp;bcy;&amp;icy;&amp;kcy;&amp;icy;&amp;ncy; &amp;Mcy;. &amp;YUcy;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28600"/>
            <a:ext cx="3425825" cy="5181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4114800" y="457200"/>
            <a:ext cx="403860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38.711-02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 17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Файст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Вольфганг.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Основные положения по проектированию пассивных домов / В.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Файст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- М. : АСВ, 2011. - 148 с.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Экземпляры: всего:1 -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№2(1)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Аннотация: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Содержит материал по принципам проектирования зданий  с низким энергопотреблением в пассивных домах.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&amp;Ocy;&amp;scy;&amp;ncy;&amp;ocy;&amp;vcy;&amp;ncy;&amp;ycy;&amp;iecy; &amp;pcy;&amp;ocy;&amp;lcy;&amp;ocy;&amp;zhcy;&amp;iecy;&amp;ncy;&amp;icy;&amp;yacy; &amp;pcy;&amp;ocy; &amp;pcy;&amp;rcy;&amp;ocy;&amp;iecy;&amp;kcy;&amp;tcy;&amp;icy;&amp;rcy;&amp;ocy;&amp;vcy;&amp;acy;&amp;ncy;&amp;icy;&amp;yucy; &amp;pcy;&amp;acy;&amp;scy;&amp;scy;&amp;icy;&amp;vcy;&amp;ncy;&amp;ycy;&amp;khcy; &amp;dcy;&amp;ocy;&amp;mcy;&amp;ocy;&amp;vcy; (&amp;Vcy;&amp;ocy;&amp;lcy;&amp;softcy;&amp;fcy;&amp;gcy;&amp;acy;&amp;ncy;&amp;gcy; &amp;Fcy;&amp;acy;&amp;jcy;&amp;scy;&amp;tcy;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04800"/>
            <a:ext cx="3429000" cy="4953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ChangeArrowheads="1"/>
          </p:cNvSpPr>
          <p:nvPr/>
        </p:nvSpPr>
        <p:spPr bwMode="auto">
          <a:xfrm rot="10800000" flipV="1">
            <a:off x="4038600" y="177537"/>
            <a:ext cx="51054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31.28: 65.291.-21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 67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Управление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энергозатратами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предприятия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практическое пособие по электроснабжению. - Екатеринбург : Радикал, 2011. - 253 с.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Экземпляры: всего:15 -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аб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.(13),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№2(2)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Аннотация: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Основная цель - кратко познакомить с концепцией и методологией управления рационализацией энергопотребления.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04800"/>
            <a:ext cx="35052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191000" y="304800"/>
            <a:ext cx="44196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Экономика и управление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энергетике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учебник для магистров; рекомендовано советом УМО по образованию в области менеджмента / ред.: Н. Г. Любимова, Е. С. Петровский. - М.: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Юрайт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2014. - 485 с. - (Серия: Магистр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Экземпляры: всего:10 - </a:t>
            </a:r>
            <a:r>
              <a:rPr lang="ru-RU" dirty="0" smtClean="0"/>
              <a:t>№3(10)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Аннотация: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Представлены состояние отрасли и перспективы технического развития, экономическая природа, состав и проблемы эффективного использования факторов энергетического производства,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технико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экономические характеристики агрегатов, электростанций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энергокомпаний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инструментарий ведения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технико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экономических расчетов, методология расчетов критериев эффективности инвестиционной деятельности и т д.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051" name="Picture 3" descr="&amp;Ecy;&amp;Kcy;&amp;Ocy;&amp;Ncy;&amp;Ocy;&amp;Mcy;&amp;Icy;&amp;Kcy;&amp;Acy; &amp;Icy; &amp;Ucy;&amp;Pcy;&amp;Rcy;&amp;Acy;&amp;Vcy;&amp;Lcy;&amp;IEcy;&amp;Ncy;&amp;Icy;&amp;IEcy; &amp;Vcy; &amp;Ecy;&amp;Ncy;&amp;IEcy;&amp;Rcy;&amp;Gcy;&amp;IEcy;&amp;Tcy;&amp;Icy;&amp;Kcy;&amp;IEcy;. &amp;Ucy;&amp;chcy;&amp;iecy;&amp;bcy;&amp;ncy;&amp;icy;&amp;kcy; &amp;dcy;&amp;lcy;&amp;yacy; &amp;mcy;&amp;acy;&amp;gcy;&amp;icy;&amp;scy;&amp;tcy;&amp;rcy;&amp;ocy;&amp;v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04800"/>
            <a:ext cx="3429001" cy="5181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4191000" y="152400"/>
            <a:ext cx="44196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Экономика электроэнергетики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учебник / А. В. Пилюгин [и др.]. - 3-е изд., стер. - Старый Оскол: ТНТ, 2016. - 360 с.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Экземпляры: всего:15 -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№2(2),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аб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.(11), №3(2)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Аннотация: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учебнике рассмотрены общие принципы организации экономических отношений в электроэнергетике.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28600"/>
            <a:ext cx="3657601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4038600" y="0"/>
            <a:ext cx="49530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31.2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 65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Энергосберегающие технологии 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промышленности: учебное пособие / А. М.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Афонин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[и др.]. - 2- е изд. - М.: ФОРУМ: ИНФРА-М, 2015. - 272 с. - (Профессиональное образование)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Экземпляры: всего:2 -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№2(2)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Аннотация: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учебном пособии рассмотрены основные способы повышения эффективности использования энергоресурсов.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9700" name="Picture 4" descr="&amp;Ecy;&amp;ncy;&amp;iecy;&amp;rcy;&amp;gcy;&amp;ocy;&amp;scy;&amp;bcy;&amp;iecy;&amp;rcy;&amp;iecy;&amp;gcy;&amp;acy;&amp;yucy;&amp;shchcy;&amp;icy;&amp;iecy; &amp;tcy;&amp;iecy;&amp;khcy;&amp;ncy;&amp;ocy;&amp;lcy;&amp;ocy;&amp;gcy;&amp;icy;&amp;icy; &amp;vcy; &amp;pcy;&amp;rcy;&amp;ocy;&amp;mcy;&amp;ycy;&amp;shcy;&amp;lcy;&amp;iecy;&amp;ncy;&amp;ncy;&amp;ocy;&amp;scy;&amp;tcy;&amp;icy;: &amp;Ucy;&amp;chcy;&amp;iecy;&amp;bcy;&amp;ncy;&amp;ocy;&amp;iecy; &amp;pcy;&amp;ocy;&amp;scy;&amp;ocy;&amp;bcy;&amp;icy;&amp;iecy;. &amp;Gcy;&amp;rcy;&amp;icy;&amp;fcy; &amp;Mcy;&amp;Ocy; &amp;Rcy;&amp;F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28600"/>
            <a:ext cx="3429000" cy="5181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219200"/>
            <a:ext cx="4572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71500" algn="ctr" eaLnBrk="0" hangingPunct="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Уважаемые читатели!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571500" algn="ctr" eaLnBrk="0" hangingPunct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Если вас заинтересовала представленная литература, вы сможете ознакомиться с ней, обратившись в  читальный зал № 2  в корпус  «Б» по адресу: ул. Комарова 15 (2 этаж).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1163779_230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28600"/>
            <a:ext cx="35052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4191000" y="228600"/>
            <a:ext cx="457200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31.19я73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86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Арутюнян А.А.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Основы энергосбережения: методы расчета и анализа потерь электроэнергии, энергетическое обследование и энергоаудит, способы учета и снижения потерь, экономический эффект / А. А. Арутюнян. - М. :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Энергосервис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2007. - 600 с.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Экземпляры: всего:3 -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аб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.(3)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Аннотация: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Рассматриваются вопросы энергосбережения, связанные с производством и распределением электроэнергии в электрических сетях энергосистем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&amp;Ecy;&amp;ncy;&amp;iecy;&amp;rcy;&amp;gcy;&amp;ocy;&amp;scy;&amp;bcy;&amp;iecy;&amp;rcy;&amp;iecy;&amp;gcy;&amp;acy;&amp;yucy;&amp;shchcy;&amp;iecy;&amp;iecy; &amp;vcy;&amp;iecy;&amp;kcy;&amp;tcy;&amp;ocy;&amp;rcy;&amp;ncy;&amp;ocy;&amp;iecy; &amp;ucy;&amp;pcy;&amp;rcy;&amp;acy;&amp;vcy;&amp;lcy;&amp;iecy;&amp;ncy;&amp;icy;&amp;iecy; &amp;acy;&amp;scy;&amp;icy;&amp;ncy;&amp;khcy;&amp;rcy;&amp;ocy;&amp;ncy;&amp;ncy;&amp;ycy;&amp;mcy;&amp;icy; &amp;ecy;&amp;lcy;&amp;iecy;&amp;kcy;&amp;tcy;&amp;rcy;&amp;ocy;&amp;dcy;&amp;vcy;&amp;icy;&amp;gcy;&amp;acy;&amp;tcy;&amp;iecy;&amp;lcy;&amp;yacy;&amp;mcy;&amp;icy;: &amp;ocy;&amp;bcy;&amp;zcy;&amp;ocy;&amp;rcy; &amp;scy;&amp;ocy;&amp;scy;&amp;tcy;&amp;ocy;&amp;yacy;&amp;ncy;&amp;icy;&amp;yacy; &amp;icy; &amp;ncy;&amp;ocy;&amp;vcy;&amp;ycy;&amp;iecy; &amp;rcy;&amp;iecy;&amp;zcy;&amp;ucy;&amp;lcy;&amp;softcy;&amp;tcy;&amp;acy;&amp;tcy;&amp;ycy;: &amp;Mcy;&amp;ocy;&amp;ncy;&amp;ocy;&amp;gcy;&amp;rcy;&amp;acy;&amp;fcy;&amp;icy;&amp;ya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1" y="304800"/>
            <a:ext cx="3276599" cy="5105400"/>
          </a:xfrm>
          <a:prstGeom prst="rect">
            <a:avLst/>
          </a:prstGeom>
          <a:noFill/>
        </p:spPr>
      </p:pic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4038600" y="228600"/>
            <a:ext cx="45720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31.2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 82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Борисевич, А.В.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Энергосберегающее векторное управление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асихронными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электродвигателями: обзор состояния и новые результаты: монография / А. В. Борисевич. - М.: ИНФРА-М, 2015. - 104 с. - (Научная мысль)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Экземпляры: всего:5 - СБО.(1),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№2(2),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аб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.(2)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Аннотация: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Монография посвящена методам повышения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энергоэффективности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векторного управления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асихронными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электродвигателями.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4114800" y="228600"/>
            <a:ext cx="4724400" cy="515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31.19я73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 78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Красник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В. В.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Управление электрохозяйством предприятий: производственно - практическое издание / В. В.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Красник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- 2-е изд.,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испр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и доп. - М.: ЭНАС, 2011. - 160 с.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Экземпляры: всего:27 -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аб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.(25),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№2(2)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Аннотация: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Рассмотрены структура, организация и комплексная система управления электрохозяйством предприятием (организаций) в соответствии с требованиями законодательных актов, норм и правил работы в электроустановках. Проведен анализ экономической оценки безотказности  и устойчивости работы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электроприемников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изложены основные принципы расчетного учета электроэнергии.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7411" name="Picture 3" descr="&amp;Kcy;&amp;rcy;&amp;acy;&amp;scy;&amp;ncy;&amp;icy;&amp;kcy; &amp;Vcy;.&amp;Vcy;.; 2011; &amp;Ncy;&amp;TScy; &amp;Ecy;&amp;Ncy;&amp;Acy;&amp;Scy;; &amp;Ucy;&amp;pcy;&amp;rcy;&amp;acy;&amp;vcy;&amp;lcy;&amp;iecy;&amp;ncy;&amp;icy;&amp;iecy; &amp;ecy;&amp;lcy;&amp;iecy;&amp;kcy;&amp;tcy;&amp;rcy;&amp;ocy;&amp;khcy;&amp;ocy;&amp;zcy;&amp;yacy;&amp;jcy;&amp;scy;&amp;tcy;&amp;vcy;&amp;ocy;&amp;mcy; &amp;pcy;&amp;rcy;&amp;iecy;&amp;dcy;&amp;pcy;&amp;rcy;&amp;icy;&amp;yacy;&amp;tcy;&amp;icy;&amp;jcy;. 2-&amp;iecy; &amp;icy;&amp;zcy;&amp;dcy;., &amp;icy;&amp;scy;&amp;pcy;&amp;rcy;. &amp;icy; &amp;dcy;&amp;ocy;&amp;pcy;; 978-5-93196-785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0"/>
            <a:ext cx="3352800" cy="5257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4191000" y="228600"/>
            <a:ext cx="47244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31.19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 52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Меркер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Э. Э.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Энергосбережение в промышленности 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эксергетический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анализ технологических процессов: учебное пособие / Э. Э.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Меркер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- Старый Оскол: ТНТ, 2015. - 316 с.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Экземпляры: всего:16 -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аб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.(11),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№1(3),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№2(2)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Аннотация: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учебном пособии рассматриваются новые технологические решения, направленные на снижение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энерго-и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ресурсозатрат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металлургическом производстве и машиностроении.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8435" name="Picture 3" descr="http://static1.ozone.ru/multimedia/books_covers/c300/100947772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28600"/>
            <a:ext cx="3352800" cy="5181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4114800" y="228600"/>
            <a:ext cx="4724400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34.314я73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 52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Меркер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Э. Э.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Энергосбережение при выплавке стали в дуговых печах: учебное пособие; допущено УМО  по образованию в области металлургии / Э. Э.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Меркер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А. И. Кочетов, Д. А. Харламов. - Старый Оскол  ТНТ, 2009. - 296 с.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Экземпляры: всего:12 -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аб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.(7),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№1(5)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Аннотация: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Учебное пособие предназначено для студентов технических специальностей при изучении дисциплин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Энерго-ресурсосбережение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», «Электрометаллургия стали» и «Энергосбережение в электросталеплавильном производстве» в горно-металлургическом и машиностроительном производствах.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9" name="Picture 3" descr="&amp;Mcy;&amp;iecy;&amp;rcy;&amp;kcy;&amp;iecy;&amp;rcy; &amp;Ecy;.&amp;Ecy;., &amp;Kcy;&amp;ocy;&amp;chcy;&amp;iecy;&amp;tcy;&amp;ocy;&amp;vcy; &amp;Acy;.&amp;Icy;., &amp;KHcy;&amp;acy;&amp;rcy;&amp;lcy;&amp;acy;&amp;mcy;&amp;ocy;&amp;vcy; &amp;Dcy;.&amp;Acy;. &amp;Ecy;&amp;ncy;&amp;iecy;&amp;rcy;&amp;gcy;&amp;ocy;&amp;scy;&amp;bcy;&amp;iecy;&amp;rcy;&amp;iecy;&amp;zhcy;&amp;iecy;&amp;ncy;&amp;icy;&amp;iecy; &amp;pcy;&amp;rcy;&amp;icy; &amp;vcy;&amp;ycy;&amp;pcy;&amp;lcy;&amp;acy;&amp;vcy;&amp;kcy;&amp;iecy; &amp;scy;&amp;tcy;&amp;acy;&amp;lcy;&amp;icy; &amp;vcy; &amp;dcy;&amp;ucy;&amp;gcy;&amp;ocy;&amp;vcy;&amp;ycy;&amp;khcy; &amp;pcy;&amp;iecy;&amp;chcy;&amp;acy;&amp;kh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28600"/>
            <a:ext cx="3124200" cy="4953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4114800" y="228600"/>
            <a:ext cx="44958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31.291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 82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Москаленко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В. В.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Электрический привод: учебник / В. В.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Москаленко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- М.: ИНФРА-М, 2015. - 364 с. - (Высшее образование: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Бакалавриат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Экземпляры: всего:20 -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аб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.(18),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№2(2)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Аннотация: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учебнике рассмотрены назначение и рекомендации электроприводов с двигателями постоянного и переменного тока, энергосбережения в электроприводе.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0483" name="Picture 3" descr="&amp;Mcy;&amp;ocy;&amp;scy;&amp;kcy;&amp;acy;&amp;lcy;&amp;iecy;&amp;ncy;&amp;kcy;&amp;ocy; &amp;Vcy;.&amp;Vcy;.. &amp;Ecy;&amp;lcy;&amp;iecy;&amp;kcy;&amp;tcy;&amp;rcy;&amp;icy;&amp;chcy;&amp;iecy;&amp;scy;&amp;kcy;&amp;icy;&amp;jcy; &amp;pcy;&amp;rcy;&amp;icy;&amp;vcy;&amp;ocy;&amp;dcy;: &amp;Ucy;&amp;chcy;&amp;iecy;&amp;bcy;&amp;ncy;&amp;icy;&amp;kcy;. &amp;Gcy;&amp;rcy;&amp;icy;&amp;fcy; &amp;Mcy;&amp;Ocy; &amp;Rcy;&amp;F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0"/>
            <a:ext cx="3276599" cy="50292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4038600" y="304800"/>
            <a:ext cx="48006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65.305.142-21я73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О-64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Организация энергосбережения (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энергоменеджмент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Решения ЗСМК - НКМК - НТМК ЕВРАЗ: учебное пособие / ред. В. В. Кондратьев. - М.: ИНФРА-М, 2011. - 108 с. +CD-R. - (Управление производством)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Экземпляры: всего:10 -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аб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.(4),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№2(1), №3(5)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Аннотация: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Издание представляет собой методики и опыт развития современных систем управления энергосбережением - систем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энергоменеджмента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промышленных предприятиях.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9" name="Picture 2" descr="http://znanium.com/images/0448/4489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0"/>
            <a:ext cx="3200400" cy="49625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4114800" y="304800"/>
            <a:ext cx="47244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31.280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 16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Паневчик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В. В.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Основы энергосбережения: практикум / В. В.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Паневчик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А. Н. Ковалев, М. В. Самойлов. – Мн.: БГЭУ, 2007. - 195 с.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Экземпляры: всего:6 -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№2(1),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аб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.(5)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Аннотация: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Рассматриваются теоретические, методологические и прикладные вопросы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энрегосбережения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Особое внимание уделяется практическим заданиям и упражнениям, способствующим усвоению учебного материала по дисциплине "Основы энергосбережения".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3" name="Picture 5" descr="http://www.energyed.ru/lit/esafe/books/esafe_0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52400"/>
            <a:ext cx="3505200" cy="533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165</TotalTime>
  <Words>1314</Words>
  <PresentationFormat>Экран (4:3)</PresentationFormat>
  <Paragraphs>98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bibl1</cp:lastModifiedBy>
  <cp:revision>19</cp:revision>
  <dcterms:modified xsi:type="dcterms:W3CDTF">2015-12-18T03:25:39Z</dcterms:modified>
</cp:coreProperties>
</file>